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30FE4-E89A-4C45-B14C-E687CCEA15FC}" type="datetimeFigureOut">
              <a:rPr lang="de-DE" smtClean="0"/>
              <a:t>10.07.2024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CBD823-F1B7-4A3D-B324-E319FC3AF3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0441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1F2B2A-87CD-4D6D-8052-DDEBA35B9E5B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5867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5D5432-6096-836F-15A0-B31C4EEFD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AA334B0-12E5-971D-A122-3F973ADEC3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D9AF92-3E64-98D3-AB79-271E2242E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D6BB-16D8-4313-A627-444A4D0B045E}" type="datetimeFigureOut">
              <a:rPr lang="de-DE" smtClean="0"/>
              <a:t>10.07.2024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C7AE96-3CCF-A5AC-5A75-DCD528FDA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AB4A69A-968F-79DE-5F03-FF5FB0ACF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D6E-5597-4ADF-B625-B62C4685D7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545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5AF7A7-045F-B1F9-224E-EBDADA0E8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4022EFF-F079-03AF-2E83-5639F928B5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9D86EA-3B3E-A454-3BB9-587803162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D6BB-16D8-4313-A627-444A4D0B045E}" type="datetimeFigureOut">
              <a:rPr lang="de-DE" smtClean="0"/>
              <a:t>10.07.2024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EF4DEB-A17E-C9E2-AABA-4AB6B7AED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42EB126-56BB-0AD5-C48B-4A4CF97C5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D6E-5597-4ADF-B625-B62C4685D7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0937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8BC3BF8-B9D7-3C70-A3B6-CBD6CB3216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DA4482C-D000-130D-2C6E-298F2A1D6B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A5AADD4-CBE0-B1BC-BE2F-7957EA77C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D6BB-16D8-4313-A627-444A4D0B045E}" type="datetimeFigureOut">
              <a:rPr lang="de-DE" smtClean="0"/>
              <a:t>10.07.2024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3195C3-D2EA-6523-E096-F0A569149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934D74-73D4-3A9A-81D7-64E3DD555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D6E-5597-4ADF-B625-B62C4685D7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12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526FEB-4337-0CD5-33EE-04A9B9C0F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6AE2D5-DF81-2BC7-2E13-00440C575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01F20E-6136-856F-F090-9A8478E47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D6BB-16D8-4313-A627-444A4D0B045E}" type="datetimeFigureOut">
              <a:rPr lang="de-DE" smtClean="0"/>
              <a:t>10.07.2024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636B61-F1A0-7685-4F8E-56B7AD8D0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11B9B0-3E25-5052-E3CE-B4E0F5AAB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D6E-5597-4ADF-B625-B62C4685D7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72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60C1B8-D56C-4D7E-0CE2-E109EFD75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578C357-393C-B194-0D96-4BAA54D19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359650-4864-5F51-2FA4-D987E0200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D6BB-16D8-4313-A627-444A4D0B045E}" type="datetimeFigureOut">
              <a:rPr lang="de-DE" smtClean="0"/>
              <a:t>10.07.2024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E6F5432-0678-0A6B-96E0-C79982EBD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200C59-79C3-39FE-4774-E01001B30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D6E-5597-4ADF-B625-B62C4685D7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26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CBDD61-2B7A-E07D-A9E3-159CBE650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A166EC-28E3-B552-E021-387D008794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4A89BA3-28AF-881A-4342-F23713CF7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8EC0F6F-9D16-0F8A-D50C-97CC1AFB5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D6BB-16D8-4313-A627-444A4D0B045E}" type="datetimeFigureOut">
              <a:rPr lang="de-DE" smtClean="0"/>
              <a:t>10.07.2024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F7EE785-0488-494C-AB0A-E0893E24E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9CD0FBB-66FA-47BC-63D8-948CF43E4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D6E-5597-4ADF-B625-B62C4685D7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3797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B17D7C-C4B2-12EB-E093-AF12FC572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69F8E1B-B17E-E9F1-ABB8-1664FF987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B0274BD-3D50-0A52-FE37-1639348C6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8BC38BA-0981-95F6-15A9-02B3A6DCE0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D043C63-9148-8951-41FF-567F22A64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F378476-552D-5BAC-DBB8-5407B756C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D6BB-16D8-4313-A627-444A4D0B045E}" type="datetimeFigureOut">
              <a:rPr lang="de-DE" smtClean="0"/>
              <a:t>10.07.2024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D757C5C-350A-3076-6565-6E4EC3F4E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0CAB19F-E6C5-9DCA-8FA7-624D2CE3E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D6E-5597-4ADF-B625-B62C4685D7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0502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CEEB75-3EA2-9F2D-1711-53892087C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67D469A-CFC5-DD62-CB07-FDCDF44A5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D6BB-16D8-4313-A627-444A4D0B045E}" type="datetimeFigureOut">
              <a:rPr lang="de-DE" smtClean="0"/>
              <a:t>10.07.2024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653C19A-2869-BCE1-F328-8B0690DA7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8A192F4-7449-1DB9-E5D8-BE564FEDF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D6E-5597-4ADF-B625-B62C4685D7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3407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AD40937-8CAA-B9E5-6A57-D680C8926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D6BB-16D8-4313-A627-444A4D0B045E}" type="datetimeFigureOut">
              <a:rPr lang="de-DE" smtClean="0"/>
              <a:t>10.07.2024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33DA36-05F3-0CBD-4E07-C00F226EC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403755F-234E-0798-D6EC-2BA64268A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D6E-5597-4ADF-B625-B62C4685D7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1746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6C0F56-7686-854C-5527-C52BF93B4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88DEE9-EC66-EEF0-39D7-10F8AE543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06D4478-20ED-215B-3F19-B762784A81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9FEEA3B-B5FC-8C3E-AD59-46E249476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D6BB-16D8-4313-A627-444A4D0B045E}" type="datetimeFigureOut">
              <a:rPr lang="de-DE" smtClean="0"/>
              <a:t>10.07.2024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AFB8A20-A772-3BF6-F7EA-A4A5D2F54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B84319-35B0-E6BB-C0A6-BFB2B9013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D6E-5597-4ADF-B625-B62C4685D7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5453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CACD4F-4A4C-01FE-3A84-31EF75E4C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64897C4-9ECC-1CEA-97C8-982B03A405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EFB5553-8856-A0A6-9CEB-09A5CD5ECC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F0E4FB-7155-9A8C-CAD4-02A0A6D11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FD6BB-16D8-4313-A627-444A4D0B045E}" type="datetimeFigureOut">
              <a:rPr lang="de-DE" smtClean="0"/>
              <a:t>10.07.2024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5D423A6-73A5-9808-4017-B82737083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0CB9D59-C7D6-0983-9113-E8FEF9BCC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D6E-5597-4ADF-B625-B62C4685D7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6574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BF79A37-0CB9-5EA5-5133-5FA631B27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995218D-F81D-69A5-2E29-8891C3DE7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7DCD75-33A6-1F65-EF1E-1F85B59495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FD6BB-16D8-4313-A627-444A4D0B045E}" type="datetimeFigureOut">
              <a:rPr lang="de-DE" smtClean="0"/>
              <a:t>10.07.2024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00BE6E-BA32-3DEC-DBF1-4F5857405F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854330F-34C1-3E32-41E2-30BD9C5504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4FD6E-5597-4ADF-B625-B62C4685D7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082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7E602BAD-C11D-D2B8-5E94-448C9FA5DF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207" y="2"/>
            <a:ext cx="9599589" cy="685799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41B2A97-FC32-624B-E1F2-42B5274C4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29399" y="775376"/>
            <a:ext cx="8354728" cy="2761100"/>
          </a:xfrm>
        </p:spPr>
        <p:txBody>
          <a:bodyPr anchor="ctr"/>
          <a:lstStyle/>
          <a:p>
            <a:pPr algn="ctr"/>
            <a:r>
              <a:rPr lang="de-DE" sz="5587" b="1" dirty="0" err="1">
                <a:solidFill>
                  <a:srgbClr val="538135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Wegewart</a:t>
            </a:r>
            <a:r>
              <a:rPr lang="de-DE" sz="5587" b="1" dirty="0">
                <a:solidFill>
                  <a:srgbClr val="538135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im Einsatz</a:t>
            </a:r>
            <a:br>
              <a:rPr lang="de-DE" sz="239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2391" b="1" dirty="0">
                <a:solidFill>
                  <a:srgbClr val="538135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br>
              <a:rPr lang="de-DE" sz="239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2655" b="1" dirty="0">
                <a:solidFill>
                  <a:srgbClr val="538135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 markieren Wanderwege </a:t>
            </a:r>
            <a:br>
              <a:rPr lang="de-DE" sz="2655" b="1" dirty="0">
                <a:solidFill>
                  <a:srgbClr val="538135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2655" b="1" dirty="0">
                <a:solidFill>
                  <a:srgbClr val="538135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 Betreuungsauftrag </a:t>
            </a:r>
            <a:br>
              <a:rPr lang="de-DE" sz="2655" b="1" dirty="0">
                <a:solidFill>
                  <a:srgbClr val="538135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2655" b="1" dirty="0">
                <a:solidFill>
                  <a:srgbClr val="538135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Stadt /Gemeinde</a:t>
            </a:r>
            <a:endParaRPr lang="de-DE" sz="239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5EEC873-7EAF-141E-5172-BA8C96A9CF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0194" y="3658703"/>
            <a:ext cx="7870382" cy="2423926"/>
          </a:xfrm>
        </p:spPr>
        <p:txBody>
          <a:bodyPr/>
          <a:lstStyle/>
          <a:p>
            <a:pPr algn="l"/>
            <a:r>
              <a:rPr lang="de-DE" sz="2391" b="1" dirty="0">
                <a:latin typeface="Tahoma" panose="020B0604030504040204" pitchFamily="34" charset="0"/>
                <a:ea typeface="Calibri" panose="020F0502020204030204" pitchFamily="34" charset="0"/>
              </a:rPr>
              <a:t>Telefon (m): </a:t>
            </a:r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105E26D3-7714-B07E-F87B-438EBD5D1A45}"/>
              </a:ext>
            </a:extLst>
          </p:cNvPr>
          <p:cNvSpPr/>
          <p:nvPr/>
        </p:nvSpPr>
        <p:spPr>
          <a:xfrm>
            <a:off x="4096952" y="3574741"/>
            <a:ext cx="5669337" cy="6142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391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BE3F22B-E300-C83C-EF8E-8652E5BC3E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160" y="4412267"/>
            <a:ext cx="1601870" cy="1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5A7268A4-AD93-87CD-F6C1-A333537C953D}"/>
              </a:ext>
            </a:extLst>
          </p:cNvPr>
          <p:cNvSpPr txBox="1"/>
          <p:nvPr/>
        </p:nvSpPr>
        <p:spPr>
          <a:xfrm>
            <a:off x="4221239" y="4448362"/>
            <a:ext cx="5851429" cy="11046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391" dirty="0"/>
              <a:t>Fränkische-Schweiz-Verein e.V.</a:t>
            </a:r>
          </a:p>
          <a:p>
            <a:endParaRPr lang="de-DE" sz="1396" dirty="0">
              <a:latin typeface="Segoe UI" panose="020B0502040204020203" pitchFamily="34" charset="0"/>
            </a:endParaRPr>
          </a:p>
          <a:p>
            <a:endParaRPr lang="de-DE" sz="1396" dirty="0">
              <a:latin typeface="Segoe UI" panose="020B0502040204020203" pitchFamily="34" charset="0"/>
            </a:endParaRPr>
          </a:p>
          <a:p>
            <a:pPr algn="r"/>
            <a:endParaRPr lang="de-DE" sz="1396" dirty="0"/>
          </a:p>
        </p:txBody>
      </p:sp>
    </p:spTree>
    <p:extLst>
      <p:ext uri="{BB962C8B-B14F-4D97-AF65-F5344CB8AC3E}">
        <p14:creationId xmlns:p14="http://schemas.microsoft.com/office/powerpoint/2010/main" val="3688687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Breitbild</PresentationFormat>
  <Paragraphs>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Tahoma</vt:lpstr>
      <vt:lpstr>Office</vt:lpstr>
      <vt:lpstr>Wegewart im Einsatz          Wir markieren Wanderwege  im Betreuungsauftrag  der Stadt /Gemeinde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2</cp:revision>
  <dcterms:created xsi:type="dcterms:W3CDTF">2024-07-10T09:42:40Z</dcterms:created>
  <dcterms:modified xsi:type="dcterms:W3CDTF">2024-07-10T09:43:31Z</dcterms:modified>
</cp:coreProperties>
</file>